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72" r:id="rId13"/>
    <p:sldId id="274" r:id="rId14"/>
    <p:sldId id="266" r:id="rId15"/>
    <p:sldId id="267" r:id="rId16"/>
    <p:sldId id="270" r:id="rId17"/>
    <p:sldId id="276" r:id="rId18"/>
    <p:sldId id="268" r:id="rId19"/>
    <p:sldId id="269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E7336-F968-4D16-B462-39C77760FA0E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18610-CC54-4BD4-A314-20E48F06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6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Persistence of Memory</a:t>
            </a:r>
          </a:p>
          <a:p>
            <a:r>
              <a:rPr lang="en-US" dirty="0"/>
              <a:t>The Three Elephants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8610-CC54-4BD4-A314-20E48F0634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7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5A1F1-A7AC-17C4-19B3-1400C0459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96AF7-DD2A-81C6-A9F8-F7F112C0D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2DE96-56C8-073E-BEF1-C9492CA8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65555-04FC-1239-38D9-54827955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3657D-0966-CB96-7120-A22898C3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4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7D2D-827D-74F1-AF3F-914D6501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F7E8D-C3A8-0E72-E98F-B915746DB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5F64A-6DFB-FADB-FD30-9005E217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7238D-E934-0B7C-A151-FAF4BB0C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167C0-0E57-007A-BEDC-5B45AA5C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6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6E3DC-D2F8-570E-7CA3-CA7EE0A0F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829E6-5B1E-0129-635F-C9C130C8C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25B4A-B539-BE33-937D-2A0BF776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B099D-CD30-79CE-1AB2-9669CCF0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066FD-A889-7902-445F-91D6DE10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1B30-3385-3116-CE4C-30364168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1BD1C-FEAE-62A9-8813-15C69CDD2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C4EA1-F90B-DC4C-2796-BE357D5B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BF33-911E-E3E4-0A8D-A219CD20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2A9F6-F750-D562-1D53-583FEFD0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6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FB65-D687-B2C3-643D-4E841EE0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D2132-111A-CCBF-13D7-71AEC9FCD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62C4E-4AF4-5805-9719-1A5188F7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95861-BAFC-A9D5-F0F6-1B370447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DAD39-B5CE-D2D9-6CC7-818DEBF9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8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6860-567A-1AA6-838A-483FC15A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0F4E7-64BA-14E5-60E6-13D9E67A6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5C606-505E-19B0-2DEC-9D3C1E9EA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C93C9-E0EC-070C-0D6B-5F9C8FE9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5053D-8DF9-256C-1EC2-0A55BBCF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3B1C8-2A5F-1025-8F54-225BAFF8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0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DAB0-12E5-D680-592A-C67F852F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04824-7B5B-EE1A-91D3-55E84F2B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ADC10-162C-8052-6330-883796B0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BEDDB-6B27-7CCD-F9C0-1F3D4EB0C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E1B28-5F3B-EBF0-B248-05D014B03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680CB-A08E-D90F-3B60-EAF75670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A00A9-6418-2399-BB39-4B02C709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CBDEA-727C-AD2F-7644-F61933FD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1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3A75-8799-CF2A-C809-246A9AC6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1D6C34-C5BE-35FF-B037-72ACC7DD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D47A1-DC59-66C0-DDFB-1C397E92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38F33-5219-E1D7-9750-B3331C97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3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B50E0-DE62-389E-92BD-D2BA5191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B2589-9155-06E9-9B76-40593091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FFF0B-4F7B-8AC1-0069-BE73B5BE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4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A22D-AF21-C603-A35E-CEDE88EA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FE9D4-58BC-615B-7032-F9497883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5AADD-11CF-5230-8AED-034B7254E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21919-8D68-C5AA-9C4B-4E8B72C4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4E462-6236-BB5F-0D63-A2991997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40D33-3352-B87F-E00D-C5FF8EDA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6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2048-9AFE-CF5D-6DAB-41E36093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D6A1A-E811-3A71-7375-124F5E7CD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F2317-329D-9412-A548-8AEB8A62A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69FB8-6561-B360-E52D-CC64FDE2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FDA2-51DA-4E0F-B66F-20677ADC7F0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E3FD0-1135-63D0-2F3C-7F88A857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9C302-68B6-1B63-A791-541235CCA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656B-4302-485F-B833-5BF1C224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1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428E0-161E-88A4-4A47-7C31C9E3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35D16-7FD0-4492-41AA-3ABDC9950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628D6-DF54-E26B-CF02-05ECDB4F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2EB8FDA2-51DA-4E0F-B66F-20677ADC7F00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C979A-9B69-D789-C7DE-1127C8F50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65920-4B13-6197-7478-728B70707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D21A656B-4302-485F-B833-5BF1C2240F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6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of a network with 76communities colored in pink, blue, orange, red, green, cyan">
            <a:extLst>
              <a:ext uri="{FF2B5EF4-FFF2-40B4-BE49-F238E27FC236}">
                <a16:creationId xmlns:a16="http://schemas.microsoft.com/office/drawing/2014/main" id="{19AEBF95-A2B4-460F-8CCE-2A0B545D9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3" r="32267"/>
          <a:stretch/>
        </p:blipFill>
        <p:spPr>
          <a:xfrm rot="5400000">
            <a:off x="3919571" y="-1177190"/>
            <a:ext cx="4723585" cy="12562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D89383-DC79-094B-6D92-E85E8329D97F}"/>
              </a:ext>
            </a:extLst>
          </p:cNvPr>
          <p:cNvSpPr/>
          <p:nvPr/>
        </p:nvSpPr>
        <p:spPr>
          <a:xfrm>
            <a:off x="0" y="2344198"/>
            <a:ext cx="12192000" cy="2387600"/>
          </a:xfrm>
          <a:prstGeom prst="rect">
            <a:avLst/>
          </a:prstGeom>
          <a:solidFill>
            <a:srgbClr val="4E2A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0DE940-7B81-00E8-C6E5-F224FF43B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 Network Science Approach to the World of Painters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FC6D79F-A62A-186F-F208-231CBB0595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Eliseu Antonio Kloster Filho</a:t>
            </a:r>
            <a:r>
              <a:rPr lang="en-US" sz="3200" baseline="30000" dirty="0">
                <a:solidFill>
                  <a:schemeClr val="bg1"/>
                </a:solidFill>
              </a:rPr>
              <a:t>†</a:t>
            </a:r>
          </a:p>
          <a:p>
            <a:r>
              <a:rPr lang="en-US" baseline="30000" dirty="0">
                <a:solidFill>
                  <a:schemeClr val="bg1"/>
                </a:solidFill>
              </a:rPr>
              <a:t>† Department of Physics and Astronomy, Northwestern University, Evanston, IL, USA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9975A64-6796-4D7F-7604-D79C99DCA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671" y="207963"/>
            <a:ext cx="2478657" cy="914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CE1061-2A87-77E0-7801-D77502767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8854" y="207963"/>
            <a:ext cx="28984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89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arkness, night, fireworks, light&#10;&#10;Description automatically generated">
            <a:extLst>
              <a:ext uri="{FF2B5EF4-FFF2-40B4-BE49-F238E27FC236}">
                <a16:creationId xmlns:a16="http://schemas.microsoft.com/office/drawing/2014/main" id="{D49DFB46-DCC5-444C-3B53-8947831E7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r="22835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B1BF013-D21D-D9BF-D204-2F3B16A09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0529" y="643466"/>
            <a:ext cx="5830941" cy="5571067"/>
          </a:xfrm>
          <a:prstGeom prst="rect">
            <a:avLst/>
          </a:prstGeom>
        </p:spPr>
      </p:pic>
      <p:pic>
        <p:nvPicPr>
          <p:cNvPr id="7" name="Picture 6" descr="A map of europe with text&#10;&#10;Description automatically generated with low confidence">
            <a:extLst>
              <a:ext uri="{FF2B5EF4-FFF2-40B4-BE49-F238E27FC236}">
                <a16:creationId xmlns:a16="http://schemas.microsoft.com/office/drawing/2014/main" id="{6C37B1C9-EC68-951C-1422-252875822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4830" r="2301" b="3834"/>
          <a:stretch/>
        </p:blipFill>
        <p:spPr>
          <a:xfrm>
            <a:off x="3295650" y="2581275"/>
            <a:ext cx="55816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map of europe with text&#10;&#10;Description automatically generated with low confidence">
            <a:extLst>
              <a:ext uri="{FF2B5EF4-FFF2-40B4-BE49-F238E27FC236}">
                <a16:creationId xmlns:a16="http://schemas.microsoft.com/office/drawing/2014/main" id="{6C37B1C9-EC68-951C-1422-252875822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3" b="50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3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map of europe with text&#10;&#10;Description automatically generated with low confidence">
            <a:extLst>
              <a:ext uri="{FF2B5EF4-FFF2-40B4-BE49-F238E27FC236}">
                <a16:creationId xmlns:a16="http://schemas.microsoft.com/office/drawing/2014/main" id="{6C37B1C9-EC68-951C-1422-252875822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3" b="50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373808-78D6-101D-CF0D-2913EC3F1330}"/>
              </a:ext>
            </a:extLst>
          </p:cNvPr>
          <p:cNvSpPr/>
          <p:nvPr/>
        </p:nvSpPr>
        <p:spPr>
          <a:xfrm>
            <a:off x="3924300" y="1009650"/>
            <a:ext cx="1885950" cy="18859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4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D8B5677-25E6-63EE-16C5-63300D82A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2607" y="643466"/>
            <a:ext cx="722678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1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E013CC2-8A97-9B8F-74B5-E34D59269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2110099"/>
            <a:ext cx="10905066" cy="4011464"/>
          </a:xfrm>
          <a:prstGeom prst="rect">
            <a:avLst/>
          </a:prstGeom>
        </p:spPr>
      </p:pic>
      <p:pic>
        <p:nvPicPr>
          <p:cNvPr id="2" name="Picture 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C6F31FA2-29C3-65A4-44AF-DD475F9FA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15" y="736437"/>
            <a:ext cx="368517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4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AAACD-396B-C5EC-7F4B-B119E91CF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0" r="151" b="-1"/>
          <a:stretch/>
        </p:blipFill>
        <p:spPr>
          <a:xfrm>
            <a:off x="142874" y="557189"/>
            <a:ext cx="7137944" cy="513017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AF43BF7-892A-F71C-BE55-D63B47BD5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216"/>
          <a:stretch/>
        </p:blipFill>
        <p:spPr bwMode="auto">
          <a:xfrm>
            <a:off x="7601026" y="557189"/>
            <a:ext cx="4269242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8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AAACD-396B-C5EC-7F4B-B119E91CF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0" r="151" b="-1"/>
          <a:stretch/>
        </p:blipFill>
        <p:spPr>
          <a:xfrm>
            <a:off x="142874" y="557189"/>
            <a:ext cx="7137944" cy="513017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AF43BF7-892A-F71C-BE55-D63B47BD5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216"/>
          <a:stretch/>
        </p:blipFill>
        <p:spPr bwMode="auto">
          <a:xfrm>
            <a:off x="7601026" y="557189"/>
            <a:ext cx="4269242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1DE273-7679-51E5-D7FB-3227A73BAE23}"/>
              </a:ext>
            </a:extLst>
          </p:cNvPr>
          <p:cNvSpPr/>
          <p:nvPr/>
        </p:nvSpPr>
        <p:spPr>
          <a:xfrm>
            <a:off x="2516458" y="4686300"/>
            <a:ext cx="2390775" cy="257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C762E56-2928-8954-82AF-409EDFBAC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2607" y="643466"/>
            <a:ext cx="722678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29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2506D43-6199-8EEC-044D-7C13D0268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564658"/>
            <a:ext cx="10905066" cy="37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3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48D9F-7503-8D16-4523-5645BB704C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E32E7-034F-37A0-EB49-FABA6293D6D1}"/>
              </a:ext>
            </a:extLst>
          </p:cNvPr>
          <p:cNvSpPr/>
          <p:nvPr/>
        </p:nvSpPr>
        <p:spPr>
          <a:xfrm>
            <a:off x="1247770" y="0"/>
            <a:ext cx="96964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EC29E8-6C6A-6BD1-ECBE-F25E6A72B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0" y="0"/>
            <a:ext cx="969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55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48D9F-7503-8D16-4523-5645BB704C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E32E7-034F-37A0-EB49-FABA6293D6D1}"/>
              </a:ext>
            </a:extLst>
          </p:cNvPr>
          <p:cNvSpPr/>
          <p:nvPr/>
        </p:nvSpPr>
        <p:spPr>
          <a:xfrm>
            <a:off x="1247770" y="0"/>
            <a:ext cx="96964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EC29E8-6C6A-6BD1-ECBE-F25E6A72B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0" y="0"/>
            <a:ext cx="969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975E0A7-108C-4620-FCA1-043A3CFF5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564658"/>
            <a:ext cx="10905066" cy="37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9EF99F2-CDCD-44DC-B9BC-E3A317311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1381" y="643466"/>
            <a:ext cx="886923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57AB0-0D51-C515-EAF1-398796B8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9996"/>
            <a:ext cx="10905066" cy="53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3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lvador Dalí | Trois Elephants (The Three Elephants) (1974) | Artsy">
            <a:extLst>
              <a:ext uri="{FF2B5EF4-FFF2-40B4-BE49-F238E27FC236}">
                <a16:creationId xmlns:a16="http://schemas.microsoft.com/office/drawing/2014/main" id="{C203E052-7A1A-F5C0-C9E9-CBC65D84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510771"/>
            <a:ext cx="5291666" cy="38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lvador Dali | Biography, Art, Paintings, Surrealism, &amp; Facts | Britannica">
            <a:extLst>
              <a:ext uri="{FF2B5EF4-FFF2-40B4-BE49-F238E27FC236}">
                <a16:creationId xmlns:a16="http://schemas.microsoft.com/office/drawing/2014/main" id="{09205C33-A161-945F-2AF4-192C8FB86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669521"/>
            <a:ext cx="5291667" cy="351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0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5A551D0-D98F-E694-EAF9-023517C4C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9522" y="643466"/>
            <a:ext cx="60929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5E315B5-B0F2-F3D1-1208-18C86548E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135054"/>
            <a:ext cx="10905066" cy="45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6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E14CE66-5422-69D7-E546-28DC395A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0529" y="643466"/>
            <a:ext cx="5830941" cy="5571067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8C7C0A8-5752-151E-F621-F90E96B58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947" r="3933" b="33438"/>
          <a:stretch/>
        </p:blipFill>
        <p:spPr>
          <a:xfrm>
            <a:off x="3460652" y="2588455"/>
            <a:ext cx="5317588" cy="176129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CC1444C-7F50-6FFB-77D8-0336DDABD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3" t="34947" r="3933" b="27429"/>
          <a:stretch/>
        </p:blipFill>
        <p:spPr>
          <a:xfrm>
            <a:off x="7658100" y="2588455"/>
            <a:ext cx="1120140" cy="20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6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36</Words>
  <Application>Microsoft Office PowerPoint</Application>
  <PresentationFormat>Widescreen</PresentationFormat>
  <Paragraphs>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Garamond</vt:lpstr>
      <vt:lpstr>Office Theme</vt:lpstr>
      <vt:lpstr>A Network Science Approach to the World of Painters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Network Science Approach to the World of Painters</dc:title>
  <dc:creator>Eliseu Antonio Kloster Filho</dc:creator>
  <cp:lastModifiedBy>Eliseu Antonio Kloster Filho</cp:lastModifiedBy>
  <cp:revision>9</cp:revision>
  <dcterms:created xsi:type="dcterms:W3CDTF">2023-06-01T07:05:02Z</dcterms:created>
  <dcterms:modified xsi:type="dcterms:W3CDTF">2023-06-01T18:16:16Z</dcterms:modified>
</cp:coreProperties>
</file>